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4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136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35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29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134.xml.rels" ContentType="application/vnd.openxmlformats-package.relationships+xml"/>
  <Override PartName="/ppt/slideMasters/_rels/slideMaster128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33.xml.rels" ContentType="application/vnd.openxmlformats-package.relationships+xml"/>
  <Override PartName="/ppt/slideMasters/_rels/slideMaster132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14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4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138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139.xml.rels" ContentType="application/vnd.openxmlformats-package.relationships+xml"/>
  <Override PartName="/ppt/slideMasters/_rels/slideMaster141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137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30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14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31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97.xml.rels" ContentType="application/vnd.openxmlformats-package.relationships+xml"/>
  <Override PartName="/ppt/slideMasters/slideMaster127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126.xml" ContentType="application/vnd.openxmlformats-officedocument.theme+xml"/>
  <Override PartName="/ppt/theme/theme43.xml" ContentType="application/vnd.openxmlformats-officedocument.theme+xml"/>
  <Override PartName="/ppt/theme/theme125.xml" ContentType="application/vnd.openxmlformats-officedocument.theme+xml"/>
  <Override PartName="/ppt/theme/theme42.xml" ContentType="application/vnd.openxmlformats-officedocument.theme+xml"/>
  <Override PartName="/ppt/theme/theme124.xml" ContentType="application/vnd.openxmlformats-officedocument.theme+xml"/>
  <Override PartName="/ppt/theme/theme41.xml" ContentType="application/vnd.openxmlformats-officedocument.theme+xml"/>
  <Override PartName="/ppt/theme/theme123.xml" ContentType="application/vnd.openxmlformats-officedocument.theme+xml"/>
  <Override PartName="/ppt/theme/theme40.xml" ContentType="application/vnd.openxmlformats-officedocument.theme+xml"/>
  <Override PartName="/ppt/theme/theme122.xml" ContentType="application/vnd.openxmlformats-officedocument.theme+xml"/>
  <Override PartName="/ppt/theme/theme121.xml" ContentType="application/vnd.openxmlformats-officedocument.theme+xml"/>
  <Override PartName="/ppt/theme/theme116.xml" ContentType="application/vnd.openxmlformats-officedocument.theme+xml"/>
  <Override PartName="/ppt/theme/theme33.xml" ContentType="application/vnd.openxmlformats-officedocument.theme+xml"/>
  <Override PartName="/ppt/theme/theme115.xml" ContentType="application/vnd.openxmlformats-officedocument.theme+xml"/>
  <Override PartName="/ppt/theme/theme32.xml" ContentType="application/vnd.openxmlformats-officedocument.theme+xml"/>
  <Override PartName="/ppt/theme/theme114.xml" ContentType="application/vnd.openxmlformats-officedocument.theme+xml"/>
  <Override PartName="/ppt/theme/theme31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95.xml" ContentType="application/vnd.openxmlformats-officedocument.theme+xml"/>
  <Override PartName="/ppt/theme/theme5.xml" ContentType="application/vnd.openxmlformats-officedocument.theme+xml"/>
  <Override PartName="/ppt/theme/theme110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96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29.xml" ContentType="application/vnd.openxmlformats-officedocument.theme+xml"/>
  <Override PartName="/ppt/theme/theme97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117.xml" ContentType="application/vnd.openxmlformats-officedocument.theme+xml"/>
  <Override PartName="/ppt/theme/theme10.xml" ContentType="application/vnd.openxmlformats-officedocument.theme+xml"/>
  <Override PartName="/ppt/theme/theme98.xml" ContentType="application/vnd.openxmlformats-officedocument.theme+xml"/>
  <Override PartName="/ppt/theme/theme8.xml" ContentType="application/vnd.openxmlformats-officedocument.theme+xml"/>
  <Override PartName="/ppt/theme/theme118.xml" ContentType="application/vnd.openxmlformats-officedocument.theme+xml"/>
  <Override PartName="/ppt/theme/theme35.xml" ContentType="application/vnd.openxmlformats-officedocument.theme+xml"/>
  <Override PartName="/ppt/theme/theme99.xml" ContentType="application/vnd.openxmlformats-officedocument.theme+xml"/>
  <Override PartName="/ppt/theme/theme9.xml" ContentType="application/vnd.openxmlformats-officedocument.theme+xml"/>
  <Override PartName="/ppt/theme/theme119.xml" ContentType="application/vnd.openxmlformats-officedocument.theme+xml"/>
  <Override PartName="/ppt/theme/theme36.xml" ContentType="application/vnd.openxmlformats-officedocument.theme+xml"/>
  <Override PartName="/ppt/theme/theme131.xml" ContentType="application/vnd.openxmlformats-officedocument.theme+xml"/>
  <Override PartName="/ppt/theme/theme132.xml" ContentType="application/vnd.openxmlformats-officedocument.theme+xml"/>
  <Override PartName="/ppt/theme/theme141.xml" ContentType="application/vnd.openxmlformats-officedocument.theme+xml"/>
  <Override PartName="/ppt/theme/theme139.xml" ContentType="application/vnd.openxmlformats-officedocument.theme+xml"/>
  <Override PartName="/ppt/theme/theme56.xml" ContentType="application/vnd.openxmlformats-officedocument.theme+xml"/>
  <Override PartName="/ppt/theme/theme130.xml" ContentType="application/vnd.openxmlformats-officedocument.theme+xml"/>
  <Override PartName="/ppt/theme/theme69.xml" ContentType="application/vnd.openxmlformats-officedocument.theme+xml"/>
  <Override PartName="/ppt/theme/theme45.xml" ContentType="application/vnd.openxmlformats-officedocument.theme+xml"/>
  <Override PartName="/ppt/theme/theme128.xml" ContentType="application/vnd.openxmlformats-officedocument.theme+xml"/>
  <Override PartName="/ppt/theme/theme138.xml" ContentType="application/vnd.openxmlformats-officedocument.theme+xml"/>
  <Override PartName="/ppt/theme/theme55.xml" ContentType="application/vnd.openxmlformats-officedocument.theme+xml"/>
  <Override PartName="/ppt/theme/theme142.xml" ContentType="application/vnd.openxmlformats-officedocument.theme+xml"/>
  <Override PartName="/ppt/theme/theme140.xml" ContentType="application/vnd.openxmlformats-officedocument.theme+xml"/>
  <Override PartName="/ppt/theme/theme79.xml" ContentType="application/vnd.openxmlformats-officedocument.theme+xml"/>
  <Override PartName="/ppt/theme/theme136.xml" ContentType="application/vnd.openxmlformats-officedocument.theme+xml"/>
  <Override PartName="/ppt/theme/theme53.xml" ContentType="application/vnd.openxmlformats-officedocument.theme+xml"/>
  <Override PartName="/ppt/theme/theme48.xml" ContentType="application/vnd.openxmlformats-officedocument.theme+xml"/>
  <Override PartName="/ppt/theme/theme39.xml" ContentType="application/vnd.openxmlformats-officedocument.theme+xml"/>
  <Override PartName="/ppt/theme/theme100.xml" ContentType="application/vnd.openxmlformats-officedocument.theme+xml"/>
  <Override PartName="/ppt/theme/theme54.xml" ContentType="application/vnd.openxmlformats-officedocument.theme+xml"/>
  <Override PartName="/ppt/theme/theme137.xml" ContentType="application/vnd.openxmlformats-officedocument.theme+xml"/>
  <Override PartName="/ppt/theme/theme113.xml" ContentType="application/vnd.openxmlformats-officedocument.theme+xml"/>
  <Override PartName="/ppt/theme/theme30.xml" ContentType="application/vnd.openxmlformats-officedocument.theme+xml"/>
  <Override PartName="/ppt/theme/theme135.xml" ContentType="application/vnd.openxmlformats-officedocument.theme+xml"/>
  <Override PartName="/ppt/theme/theme52.xml" ContentType="application/vnd.openxmlformats-officedocument.theme+xml"/>
  <Override PartName="/ppt/theme/theme12.xml" ContentType="application/vnd.openxmlformats-officedocument.theme+xml"/>
  <Override PartName="/ppt/theme/theme80.xml" ContentType="application/vnd.openxmlformats-officedocument.theme+xml"/>
  <Override PartName="/ppt/theme/theme38.xml" ContentType="application/vnd.openxmlformats-officedocument.theme+xml"/>
  <Override PartName="/ppt/theme/theme129.xml" ContentType="application/vnd.openxmlformats-officedocument.theme+xml"/>
  <Override PartName="/ppt/theme/theme46.xml" ContentType="application/vnd.openxmlformats-officedocument.theme+xml"/>
  <Override PartName="/ppt/theme/theme37.xml" ContentType="application/vnd.openxmlformats-officedocument.theme+xml"/>
  <Override PartName="/ppt/theme/theme133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134.xml" ContentType="application/vnd.openxmlformats-officedocument.theme+xml"/>
  <Override PartName="/ppt/theme/theme47.xml" ContentType="application/vnd.openxmlformats-officedocument.theme+xml"/>
  <Override PartName="/ppt/theme/theme13.xml" ContentType="application/vnd.openxmlformats-officedocument.theme+xml"/>
  <Override PartName="/ppt/theme/theme81.xml" ContentType="application/vnd.openxmlformats-officedocument.theme+xml"/>
  <Override PartName="/ppt/theme/theme14.xml" ContentType="application/vnd.openxmlformats-officedocument.theme+xml"/>
  <Override PartName="/ppt/theme/theme82.xml" ContentType="application/vnd.openxmlformats-officedocument.theme+xml"/>
  <Override PartName="/ppt/theme/theme15.xml" ContentType="application/vnd.openxmlformats-officedocument.theme+xml"/>
  <Override PartName="/ppt/theme/theme83.xml" ContentType="application/vnd.openxmlformats-officedocument.theme+xml"/>
  <Override PartName="/ppt/theme/theme57.xml" ContentType="application/vnd.openxmlformats-officedocument.theme+xml"/>
  <Override PartName="/ppt/theme/theme44.xml" ContentType="application/vnd.openxmlformats-officedocument.theme+xml"/>
  <Override PartName="/ppt/theme/theme127.xml" ContentType="application/vnd.openxmlformats-officedocument.theme+xml"/>
  <Override PartName="/ppt/theme/theme16.xml" ContentType="application/vnd.openxmlformats-officedocument.theme+xml"/>
  <Override PartName="/ppt/theme/theme84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120.xml" ContentType="application/vnd.openxmlformats-officedocument.theme+xml"/>
  <Override PartName="/ppt/theme/theme143.xml" ContentType="application/vnd.openxmlformats-officedocument.theme+xml"/>
  <Override PartName="/ppt/theme/theme60.xml" ContentType="application/vnd.openxmlformats-officedocument.theme+xml"/>
  <Override PartName="/ppt/theme/theme144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17.xml" ContentType="application/vnd.openxmlformats-officedocument.theme+xml"/>
  <Override PartName="/ppt/theme/theme85.xml" ContentType="application/vnd.openxmlformats-officedocument.theme+xml"/>
  <Override PartName="/ppt/theme/theme18.xml" ContentType="application/vnd.openxmlformats-officedocument.theme+xml"/>
  <Override PartName="/ppt/theme/theme86.xml" ContentType="application/vnd.openxmlformats-officedocument.theme+xml"/>
  <Override PartName="/ppt/theme/theme19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20.xml" ContentType="application/vnd.openxmlformats-officedocument.theme+xml"/>
  <Override PartName="/ppt/theme/theme103.xml" ContentType="application/vnd.openxmlformats-officedocument.theme+xml"/>
  <Override PartName="/ppt/theme/theme21.xml" ContentType="application/vnd.openxmlformats-officedocument.theme+xml"/>
  <Override PartName="/ppt/theme/theme104.xml" ContentType="application/vnd.openxmlformats-officedocument.theme+xml"/>
  <Override PartName="/ppt/theme/theme22.xml" ContentType="application/vnd.openxmlformats-officedocument.theme+xml"/>
  <Override PartName="/ppt/theme/theme90.xml" ContentType="application/vnd.openxmlformats-officedocument.theme+xml"/>
  <Override PartName="/ppt/theme/theme105.xml" ContentType="application/vnd.openxmlformats-officedocument.theme+xml"/>
  <Override PartName="/ppt/theme/theme91.xml" ContentType="application/vnd.openxmlformats-officedocument.theme+xml"/>
  <Override PartName="/ppt/theme/theme23.xml" ContentType="application/vnd.openxmlformats-officedocument.theme+xml"/>
  <Override PartName="/ppt/theme/theme106.xml" ContentType="application/vnd.openxmlformats-officedocument.theme+xml"/>
  <Override PartName="/ppt/theme/theme92.xml" ContentType="application/vnd.openxmlformats-officedocument.theme+xml"/>
  <Override PartName="/ppt/theme/theme24.xml" ContentType="application/vnd.openxmlformats-officedocument.theme+xml"/>
  <Override PartName="/ppt/theme/theme107.xml" ContentType="application/vnd.openxmlformats-officedocument.theme+xml"/>
  <Override PartName="/ppt/theme/theme93.xml" ContentType="application/vnd.openxmlformats-officedocument.theme+xml"/>
  <Override PartName="/ppt/theme/theme25.xml" ContentType="application/vnd.openxmlformats-officedocument.theme+xml"/>
  <Override PartName="/ppt/theme/theme108.xml" ContentType="application/vnd.openxmlformats-officedocument.theme+xml"/>
  <Override PartName="/ppt/theme/theme26.xml" ContentType="application/vnd.openxmlformats-officedocument.theme+xml"/>
  <Override PartName="/ppt/theme/theme94.xml" ContentType="application/vnd.openxmlformats-officedocument.theme+xml"/>
  <Override PartName="/ppt/theme/theme109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1.png" ContentType="image/png"/>
  <Override PartName="/ppt/media/image2.png" ContentType="image/png"/>
  <Override PartName="/ppt/media/image22.jpeg" ContentType="image/jpe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28.jpeg" ContentType="image/jpeg"/>
  <Override PartName="/ppt/media/image27.jpeg" ContentType="image/jpeg"/>
  <Override PartName="/ppt/media/image25.jpeg" ContentType="image/jpeg"/>
  <Override PartName="/ppt/media/image29.png" ContentType="image/png"/>
  <Override PartName="/ppt/media/image24.jpeg" ContentType="image/jpeg"/>
  <Override PartName="/ppt/media/image21.png" ContentType="image/png"/>
  <Override PartName="/ppt/media/image23.jpeg" ContentType="image/jpeg"/>
  <Override PartName="/ppt/media/image19.jpeg" ContentType="image/jpeg"/>
  <Override PartName="/ppt/media/image16.png" ContentType="image/png"/>
  <Override PartName="/ppt/media/image17.jpeg" ContentType="image/jpeg"/>
  <Override PartName="/ppt/media/image5.png" ContentType="image/png"/>
  <Override PartName="/ppt/media/image14.png" ContentType="image/png"/>
  <Override PartName="/ppt/media/image26.jpeg" ContentType="image/jpeg"/>
  <Override PartName="/ppt/slideLayouts/_rels/slideLayout11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6.xml.rels" ContentType="application/vnd.openxmlformats-package.relationships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41.xml.rels" ContentType="application/vnd.openxmlformats-package.relationships+xml"/>
  <Override PartName="/ppt/slides/_rels/slide39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  <p:sldMasterId id="2147483808" r:id="rId82"/>
    <p:sldMasterId id="2147483810" r:id="rId83"/>
    <p:sldMasterId id="2147483812" r:id="rId84"/>
    <p:sldMasterId id="2147483814" r:id="rId85"/>
    <p:sldMasterId id="2147483816" r:id="rId86"/>
    <p:sldMasterId id="2147483818" r:id="rId87"/>
    <p:sldMasterId id="2147483820" r:id="rId88"/>
    <p:sldMasterId id="2147483822" r:id="rId89"/>
    <p:sldMasterId id="2147483824" r:id="rId90"/>
    <p:sldMasterId id="2147483826" r:id="rId91"/>
    <p:sldMasterId id="2147483828" r:id="rId92"/>
    <p:sldMasterId id="2147483830" r:id="rId93"/>
    <p:sldMasterId id="2147483832" r:id="rId94"/>
    <p:sldMasterId id="2147483834" r:id="rId95"/>
    <p:sldMasterId id="2147483836" r:id="rId96"/>
    <p:sldMasterId id="2147483838" r:id="rId97"/>
    <p:sldMasterId id="2147483840" r:id="rId98"/>
    <p:sldMasterId id="2147483842" r:id="rId99"/>
    <p:sldMasterId id="2147483844" r:id="rId100"/>
    <p:sldMasterId id="2147483846" r:id="rId101"/>
    <p:sldMasterId id="2147483848" r:id="rId102"/>
    <p:sldMasterId id="2147483850" r:id="rId103"/>
    <p:sldMasterId id="2147483852" r:id="rId104"/>
    <p:sldMasterId id="2147483854" r:id="rId105"/>
    <p:sldMasterId id="2147483856" r:id="rId106"/>
    <p:sldMasterId id="2147483858" r:id="rId107"/>
    <p:sldMasterId id="2147483860" r:id="rId108"/>
    <p:sldMasterId id="2147483862" r:id="rId109"/>
    <p:sldMasterId id="2147483864" r:id="rId110"/>
    <p:sldMasterId id="2147483866" r:id="rId111"/>
    <p:sldMasterId id="2147483868" r:id="rId112"/>
    <p:sldMasterId id="2147483870" r:id="rId113"/>
    <p:sldMasterId id="2147483872" r:id="rId114"/>
    <p:sldMasterId id="2147483874" r:id="rId115"/>
    <p:sldMasterId id="2147483876" r:id="rId116"/>
    <p:sldMasterId id="2147483878" r:id="rId117"/>
    <p:sldMasterId id="2147483880" r:id="rId118"/>
    <p:sldMasterId id="2147483882" r:id="rId119"/>
    <p:sldMasterId id="2147483884" r:id="rId120"/>
    <p:sldMasterId id="2147483886" r:id="rId121"/>
    <p:sldMasterId id="2147483888" r:id="rId122"/>
    <p:sldMasterId id="2147483890" r:id="rId123"/>
    <p:sldMasterId id="2147483892" r:id="rId124"/>
    <p:sldMasterId id="2147483894" r:id="rId125"/>
    <p:sldMasterId id="2147483896" r:id="rId126"/>
    <p:sldMasterId id="2147483898" r:id="rId127"/>
    <p:sldMasterId id="2147483900" r:id="rId128"/>
    <p:sldMasterId id="2147483902" r:id="rId129"/>
    <p:sldMasterId id="2147483904" r:id="rId130"/>
    <p:sldMasterId id="2147483906" r:id="rId131"/>
    <p:sldMasterId id="2147483908" r:id="rId132"/>
    <p:sldMasterId id="2147483910" r:id="rId133"/>
    <p:sldMasterId id="2147483912" r:id="rId134"/>
    <p:sldMasterId id="2147483914" r:id="rId135"/>
    <p:sldMasterId id="2147483916" r:id="rId136"/>
    <p:sldMasterId id="2147483918" r:id="rId137"/>
    <p:sldMasterId id="2147483920" r:id="rId138"/>
    <p:sldMasterId id="2147483922" r:id="rId139"/>
    <p:sldMasterId id="2147483924" r:id="rId140"/>
    <p:sldMasterId id="2147483926" r:id="rId141"/>
    <p:sldMasterId id="2147483928" r:id="rId142"/>
    <p:sldMasterId id="2147483930" r:id="rId143"/>
    <p:sldMasterId id="2147483932" r:id="rId144"/>
    <p:sldMasterId id="2147483934" r:id="rId145"/>
  </p:sldMasterIdLst>
  <p:sldIdLst>
    <p:sldId id="256" r:id="rId146"/>
    <p:sldId id="257" r:id="rId147"/>
    <p:sldId id="258" r:id="rId148"/>
    <p:sldId id="259" r:id="rId149"/>
    <p:sldId id="260" r:id="rId150"/>
    <p:sldId id="261" r:id="rId151"/>
    <p:sldId id="262" r:id="rId152"/>
    <p:sldId id="263" r:id="rId153"/>
    <p:sldId id="264" r:id="rId154"/>
    <p:sldId id="265" r:id="rId155"/>
    <p:sldId id="266" r:id="rId156"/>
    <p:sldId id="267" r:id="rId157"/>
    <p:sldId id="268" r:id="rId158"/>
    <p:sldId id="269" r:id="rId159"/>
    <p:sldId id="270" r:id="rId160"/>
    <p:sldId id="271" r:id="rId161"/>
    <p:sldId id="272" r:id="rId162"/>
    <p:sldId id="273" r:id="rId163"/>
    <p:sldId id="274" r:id="rId164"/>
    <p:sldId id="275" r:id="rId165"/>
    <p:sldId id="276" r:id="rId166"/>
    <p:sldId id="277" r:id="rId167"/>
    <p:sldId id="278" r:id="rId168"/>
    <p:sldId id="279" r:id="rId169"/>
    <p:sldId id="280" r:id="rId170"/>
    <p:sldId id="281" r:id="rId171"/>
    <p:sldId id="282" r:id="rId172"/>
    <p:sldId id="283" r:id="rId173"/>
    <p:sldId id="284" r:id="rId174"/>
    <p:sldId id="285" r:id="rId175"/>
    <p:sldId id="286" r:id="rId176"/>
    <p:sldId id="287" r:id="rId177"/>
    <p:sldId id="288" r:id="rId178"/>
    <p:sldId id="289" r:id="rId179"/>
    <p:sldId id="290" r:id="rId180"/>
    <p:sldId id="291" r:id="rId181"/>
    <p:sldId id="292" r:id="rId182"/>
    <p:sldId id="293" r:id="rId183"/>
    <p:sldId id="294" r:id="rId184"/>
    <p:sldId id="295" r:id="rId185"/>
    <p:sldId id="296" r:id="rId186"/>
    <p:sldId id="297" r:id="rId187"/>
    <p:sldId id="298" r:id="rId188"/>
    <p:sldId id="299" r:id="rId189"/>
    <p:sldId id="300" r:id="rId190"/>
    <p:sldId id="301" r:id="rId191"/>
    <p:sldId id="302" r:id="rId192"/>
    <p:sldId id="303" r:id="rId193"/>
    <p:sldId id="304" r:id="rId194"/>
    <p:sldId id="305" r:id="rId195"/>
    <p:sldId id="306" r:id="rId196"/>
    <p:sldId id="307" r:id="rId19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slideMaster" Target="slideMasters/slideMaster129.xml"/><Relationship Id="rId131" Type="http://schemas.openxmlformats.org/officeDocument/2006/relationships/slideMaster" Target="slideMasters/slideMaster130.xml"/><Relationship Id="rId132" Type="http://schemas.openxmlformats.org/officeDocument/2006/relationships/slideMaster" Target="slideMasters/slideMaster131.xml"/><Relationship Id="rId133" Type="http://schemas.openxmlformats.org/officeDocument/2006/relationships/slideMaster" Target="slideMasters/slideMaster132.xml"/><Relationship Id="rId134" Type="http://schemas.openxmlformats.org/officeDocument/2006/relationships/slideMaster" Target="slideMasters/slideMaster133.xml"/><Relationship Id="rId135" Type="http://schemas.openxmlformats.org/officeDocument/2006/relationships/slideMaster" Target="slideMasters/slideMaster134.xml"/><Relationship Id="rId136" Type="http://schemas.openxmlformats.org/officeDocument/2006/relationships/slideMaster" Target="slideMasters/slideMaster135.xml"/><Relationship Id="rId137" Type="http://schemas.openxmlformats.org/officeDocument/2006/relationships/slideMaster" Target="slideMasters/slideMaster136.xml"/><Relationship Id="rId138" Type="http://schemas.openxmlformats.org/officeDocument/2006/relationships/slideMaster" Target="slideMasters/slideMaster137.xml"/><Relationship Id="rId139" Type="http://schemas.openxmlformats.org/officeDocument/2006/relationships/slideMaster" Target="slideMasters/slideMaster138.xml"/><Relationship Id="rId140" Type="http://schemas.openxmlformats.org/officeDocument/2006/relationships/slideMaster" Target="slideMasters/slideMaster139.xml"/><Relationship Id="rId141" Type="http://schemas.openxmlformats.org/officeDocument/2006/relationships/slideMaster" Target="slideMasters/slideMaster140.xml"/><Relationship Id="rId142" Type="http://schemas.openxmlformats.org/officeDocument/2006/relationships/slideMaster" Target="slideMasters/slideMaster141.xml"/><Relationship Id="rId143" Type="http://schemas.openxmlformats.org/officeDocument/2006/relationships/slideMaster" Target="slideMasters/slideMaster142.xml"/><Relationship Id="rId144" Type="http://schemas.openxmlformats.org/officeDocument/2006/relationships/slideMaster" Target="slideMasters/slideMaster143.xml"/><Relationship Id="rId145" Type="http://schemas.openxmlformats.org/officeDocument/2006/relationships/slideMaster" Target="slideMasters/slideMaster144.xml"/><Relationship Id="rId146" Type="http://schemas.openxmlformats.org/officeDocument/2006/relationships/slide" Target="slides/slide1.xml"/><Relationship Id="rId147" Type="http://schemas.openxmlformats.org/officeDocument/2006/relationships/slide" Target="slides/slide2.xml"/><Relationship Id="rId148" Type="http://schemas.openxmlformats.org/officeDocument/2006/relationships/slide" Target="slides/slide3.xml"/><Relationship Id="rId149" Type="http://schemas.openxmlformats.org/officeDocument/2006/relationships/slide" Target="slides/slide4.xml"/><Relationship Id="rId150" Type="http://schemas.openxmlformats.org/officeDocument/2006/relationships/slide" Target="slides/slide5.xml"/><Relationship Id="rId151" Type="http://schemas.openxmlformats.org/officeDocument/2006/relationships/slide" Target="slides/slide6.xml"/><Relationship Id="rId152" Type="http://schemas.openxmlformats.org/officeDocument/2006/relationships/slide" Target="slides/slide7.xml"/><Relationship Id="rId153" Type="http://schemas.openxmlformats.org/officeDocument/2006/relationships/slide" Target="slides/slide8.xml"/><Relationship Id="rId154" Type="http://schemas.openxmlformats.org/officeDocument/2006/relationships/slide" Target="slides/slide9.xml"/><Relationship Id="rId155" Type="http://schemas.openxmlformats.org/officeDocument/2006/relationships/slide" Target="slides/slide10.xml"/><Relationship Id="rId156" Type="http://schemas.openxmlformats.org/officeDocument/2006/relationships/slide" Target="slides/slide11.xml"/><Relationship Id="rId157" Type="http://schemas.openxmlformats.org/officeDocument/2006/relationships/slide" Target="slides/slide12.xml"/><Relationship Id="rId158" Type="http://schemas.openxmlformats.org/officeDocument/2006/relationships/slide" Target="slides/slide13.xml"/><Relationship Id="rId159" Type="http://schemas.openxmlformats.org/officeDocument/2006/relationships/slide" Target="slides/slide14.xml"/><Relationship Id="rId160" Type="http://schemas.openxmlformats.org/officeDocument/2006/relationships/slide" Target="slides/slide15.xml"/><Relationship Id="rId161" Type="http://schemas.openxmlformats.org/officeDocument/2006/relationships/slide" Target="slides/slide16.xml"/><Relationship Id="rId162" Type="http://schemas.openxmlformats.org/officeDocument/2006/relationships/slide" Target="slides/slide17.xml"/><Relationship Id="rId163" Type="http://schemas.openxmlformats.org/officeDocument/2006/relationships/slide" Target="slides/slide18.xml"/><Relationship Id="rId164" Type="http://schemas.openxmlformats.org/officeDocument/2006/relationships/slide" Target="slides/slide19.xml"/><Relationship Id="rId165" Type="http://schemas.openxmlformats.org/officeDocument/2006/relationships/slide" Target="slides/slide20.xml"/><Relationship Id="rId166" Type="http://schemas.openxmlformats.org/officeDocument/2006/relationships/slide" Target="slides/slide21.xml"/><Relationship Id="rId167" Type="http://schemas.openxmlformats.org/officeDocument/2006/relationships/slide" Target="slides/slide22.xml"/><Relationship Id="rId168" Type="http://schemas.openxmlformats.org/officeDocument/2006/relationships/slide" Target="slides/slide23.xml"/><Relationship Id="rId169" Type="http://schemas.openxmlformats.org/officeDocument/2006/relationships/slide" Target="slides/slide24.xml"/><Relationship Id="rId170" Type="http://schemas.openxmlformats.org/officeDocument/2006/relationships/slide" Target="slides/slide25.xml"/><Relationship Id="rId171" Type="http://schemas.openxmlformats.org/officeDocument/2006/relationships/slide" Target="slides/slide26.xml"/><Relationship Id="rId172" Type="http://schemas.openxmlformats.org/officeDocument/2006/relationships/slide" Target="slides/slide27.xml"/><Relationship Id="rId173" Type="http://schemas.openxmlformats.org/officeDocument/2006/relationships/slide" Target="slides/slide28.xml"/><Relationship Id="rId174" Type="http://schemas.openxmlformats.org/officeDocument/2006/relationships/slide" Target="slides/slide29.xml"/><Relationship Id="rId175" Type="http://schemas.openxmlformats.org/officeDocument/2006/relationships/slide" Target="slides/slide30.xml"/><Relationship Id="rId176" Type="http://schemas.openxmlformats.org/officeDocument/2006/relationships/slide" Target="slides/slide31.xml"/><Relationship Id="rId177" Type="http://schemas.openxmlformats.org/officeDocument/2006/relationships/slide" Target="slides/slide32.xml"/><Relationship Id="rId178" Type="http://schemas.openxmlformats.org/officeDocument/2006/relationships/slide" Target="slides/slide33.xml"/><Relationship Id="rId179" Type="http://schemas.openxmlformats.org/officeDocument/2006/relationships/slide" Target="slides/slide34.xml"/><Relationship Id="rId180" Type="http://schemas.openxmlformats.org/officeDocument/2006/relationships/slide" Target="slides/slide35.xml"/><Relationship Id="rId181" Type="http://schemas.openxmlformats.org/officeDocument/2006/relationships/slide" Target="slides/slide36.xml"/><Relationship Id="rId182" Type="http://schemas.openxmlformats.org/officeDocument/2006/relationships/slide" Target="slides/slide37.xml"/><Relationship Id="rId183" Type="http://schemas.openxmlformats.org/officeDocument/2006/relationships/slide" Target="slides/slide38.xml"/><Relationship Id="rId184" Type="http://schemas.openxmlformats.org/officeDocument/2006/relationships/slide" Target="slides/slide39.xml"/><Relationship Id="rId185" Type="http://schemas.openxmlformats.org/officeDocument/2006/relationships/slide" Target="slides/slide40.xml"/><Relationship Id="rId186" Type="http://schemas.openxmlformats.org/officeDocument/2006/relationships/slide" Target="slides/slide41.xml"/><Relationship Id="rId187" Type="http://schemas.openxmlformats.org/officeDocument/2006/relationships/slide" Target="slides/slide42.xml"/><Relationship Id="rId188" Type="http://schemas.openxmlformats.org/officeDocument/2006/relationships/slide" Target="slides/slide43.xml"/><Relationship Id="rId189" Type="http://schemas.openxmlformats.org/officeDocument/2006/relationships/slide" Target="slides/slide44.xml"/><Relationship Id="rId190" Type="http://schemas.openxmlformats.org/officeDocument/2006/relationships/slide" Target="slides/slide45.xml"/><Relationship Id="rId191" Type="http://schemas.openxmlformats.org/officeDocument/2006/relationships/slide" Target="slides/slide46.xml"/><Relationship Id="rId192" Type="http://schemas.openxmlformats.org/officeDocument/2006/relationships/slide" Target="slides/slide47.xml"/><Relationship Id="rId193" Type="http://schemas.openxmlformats.org/officeDocument/2006/relationships/slide" Target="slides/slide48.xml"/><Relationship Id="rId194" Type="http://schemas.openxmlformats.org/officeDocument/2006/relationships/slide" Target="slides/slide49.xml"/><Relationship Id="rId195" Type="http://schemas.openxmlformats.org/officeDocument/2006/relationships/slide" Target="slides/slide50.xml"/><Relationship Id="rId196" Type="http://schemas.openxmlformats.org/officeDocument/2006/relationships/slide" Target="slides/slide51.xml"/><Relationship Id="rId197" Type="http://schemas.openxmlformats.org/officeDocument/2006/relationships/slide" Target="slides/slide52.xml"/><Relationship Id="rId19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0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2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3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4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5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6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7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8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0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1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3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1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2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3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4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5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6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7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8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slideLayout" Target="../slideLayouts/slideLayout10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slideLayout" Target="../slideLayouts/slideLayout110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slideLayout" Target="../slideLayouts/slideLayout111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slideLayout" Target="../slideLayouts/slideLayout112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slideLayout" Target="../slideLayouts/slideLayout113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slideLayout" Target="../slideLayouts/slideLayout114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slideLayout" Target="../slideLayouts/slideLayout115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slideLayout" Target="../slideLayouts/slideLayout116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slideLayout" Target="../slideLayouts/slideLayout117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<Relationship Id="rId2" Type="http://schemas.openxmlformats.org/officeDocument/2006/relationships/slideLayout" Target="../slideLayouts/slideLayout118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<Relationship Id="rId2" Type="http://schemas.openxmlformats.org/officeDocument/2006/relationships/slideLayout" Target="../slideLayouts/slideLayout119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<Relationship Id="rId2" Type="http://schemas.openxmlformats.org/officeDocument/2006/relationships/slideLayout" Target="../slideLayouts/slideLayout12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1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2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3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4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5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6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7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8.xml"/>
</Relationships>
</file>

<file path=ppt/slideMasters/_rels/slideMaster129.xml.rels><?xml version="1.0" encoding="UTF-8"?>
<Relationships xmlns="http://schemas.openxmlformats.org/package/2006/relationships"><Relationship Id="rId1" Type="http://schemas.openxmlformats.org/officeDocument/2006/relationships/theme" Target="../theme/theme1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30.xml.rels><?xml version="1.0" encoding="UTF-8"?>
<Relationships xmlns="http://schemas.openxmlformats.org/package/2006/relationships"><Relationship Id="rId1" Type="http://schemas.openxmlformats.org/officeDocument/2006/relationships/theme" Target="../theme/theme1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0.xml"/>
</Relationships>
</file>

<file path=ppt/slideMasters/_rels/slideMaster131.xml.rels><?xml version="1.0" encoding="UTF-8"?>
<Relationships xmlns="http://schemas.openxmlformats.org/package/2006/relationships"><Relationship Id="rId1" Type="http://schemas.openxmlformats.org/officeDocument/2006/relationships/theme" Target="../theme/theme1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1.xml"/>
</Relationships>
</file>

<file path=ppt/slideMasters/_rels/slideMaster132.xml.rels><?xml version="1.0" encoding="UTF-8"?>
<Relationships xmlns="http://schemas.openxmlformats.org/package/2006/relationships"><Relationship Id="rId1" Type="http://schemas.openxmlformats.org/officeDocument/2006/relationships/theme" Target="../theme/theme13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2.xml"/>
</Relationships>
</file>

<file path=ppt/slideMasters/_rels/slideMaster133.xml.rels><?xml version="1.0" encoding="UTF-8"?>
<Relationships xmlns="http://schemas.openxmlformats.org/package/2006/relationships"><Relationship Id="rId1" Type="http://schemas.openxmlformats.org/officeDocument/2006/relationships/theme" Target="../theme/theme13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3.xml"/>
</Relationships>
</file>

<file path=ppt/slideMasters/_rels/slideMaster134.xml.rels><?xml version="1.0" encoding="UTF-8"?>
<Relationships xmlns="http://schemas.openxmlformats.org/package/2006/relationships"><Relationship Id="rId1" Type="http://schemas.openxmlformats.org/officeDocument/2006/relationships/theme" Target="../theme/theme13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4.xml"/>
</Relationships>
</file>

<file path=ppt/slideMasters/_rels/slideMaster135.xml.rels><?xml version="1.0" encoding="UTF-8"?>
<Relationships xmlns="http://schemas.openxmlformats.org/package/2006/relationships"><Relationship Id="rId1" Type="http://schemas.openxmlformats.org/officeDocument/2006/relationships/theme" Target="../theme/theme13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5.xml"/>
</Relationships>
</file>

<file path=ppt/slideMasters/_rels/slideMaster136.xml.rels><?xml version="1.0" encoding="UTF-8"?>
<Relationships xmlns="http://schemas.openxmlformats.org/package/2006/relationships"><Relationship Id="rId1" Type="http://schemas.openxmlformats.org/officeDocument/2006/relationships/theme" Target="../theme/theme1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6.xml"/>
</Relationships>
</file>

<file path=ppt/slideMasters/_rels/slideMaster137.xml.rels><?xml version="1.0" encoding="UTF-8"?>
<Relationships xmlns="http://schemas.openxmlformats.org/package/2006/relationships"><Relationship Id="rId1" Type="http://schemas.openxmlformats.org/officeDocument/2006/relationships/theme" Target="../theme/theme1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7.xml"/>
</Relationships>
</file>

<file path=ppt/slideMasters/_rels/slideMaster138.xml.rels><?xml version="1.0" encoding="UTF-8"?>
<Relationships xmlns="http://schemas.openxmlformats.org/package/2006/relationships"><Relationship Id="rId1" Type="http://schemas.openxmlformats.org/officeDocument/2006/relationships/theme" Target="../theme/theme1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8.xml"/>
</Relationships>
</file>

<file path=ppt/slideMasters/_rels/slideMaster139.xml.rels><?xml version="1.0" encoding="UTF-8"?>
<Relationships xmlns="http://schemas.openxmlformats.org/package/2006/relationships"><Relationship Id="rId1" Type="http://schemas.openxmlformats.org/officeDocument/2006/relationships/theme" Target="../theme/theme1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9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40.xml.rels><?xml version="1.0" encoding="UTF-8"?>
<Relationships xmlns="http://schemas.openxmlformats.org/package/2006/relationships"><Relationship Id="rId1" Type="http://schemas.openxmlformats.org/officeDocument/2006/relationships/theme" Target="../theme/theme1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0.xml"/>
</Relationships>
</file>

<file path=ppt/slideMasters/_rels/slideMaster141.xml.rels><?xml version="1.0" encoding="UTF-8"?>
<Relationships xmlns="http://schemas.openxmlformats.org/package/2006/relationships"><Relationship Id="rId1" Type="http://schemas.openxmlformats.org/officeDocument/2006/relationships/theme" Target="../theme/theme1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1.xml"/>
</Relationships>
</file>

<file path=ppt/slideMasters/_rels/slideMaster142.xml.rels><?xml version="1.0" encoding="UTF-8"?>
<Relationships xmlns="http://schemas.openxmlformats.org/package/2006/relationships"><Relationship Id="rId1" Type="http://schemas.openxmlformats.org/officeDocument/2006/relationships/theme" Target="../theme/theme1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2.xml"/>
</Relationships>
</file>

<file path=ppt/slideMasters/_rels/slideMaster143.xml.rels><?xml version="1.0" encoding="UTF-8"?>
<Relationships xmlns="http://schemas.openxmlformats.org/package/2006/relationships"><Relationship Id="rId1" Type="http://schemas.openxmlformats.org/officeDocument/2006/relationships/theme" Target="../theme/theme1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3.xml"/>
</Relationships>
</file>

<file path=ppt/slideMasters/_rels/slideMaster144.xml.rels><?xml version="1.0" encoding="UTF-8"?>
<Relationships xmlns="http://schemas.openxmlformats.org/package/2006/relationships"><Relationship Id="rId1" Type="http://schemas.openxmlformats.org/officeDocument/2006/relationships/theme" Target="../theme/theme1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8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1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2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4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5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7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8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4D860A4-89ED-45E6-A935-9B786CAE5BC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E4E06DE-21C4-4D14-A174-8F597FC6D34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7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A915EE8-4AE2-4AD9-A719-A2F28A05DB7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1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191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92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C5FAC5-5BAA-44DE-8137-EBB53E1ACA4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7" r:id="rId4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2D2556C-C1C0-44E3-971A-727E7ECD4F8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05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06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25E80B4-AA9E-43C9-94B6-EB4CA22A314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9" r:id="rId4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19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ECF9A5A-0EDE-4197-802A-1ED8B63505B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23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24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6F38619-42A6-4ECD-BD26-AFB76A619A7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1" r:id="rId4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27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8D3478C-918D-4FE5-8CDC-BD9F9C5649C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31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2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CFAB12A-A99E-4806-AAD3-FF84651FB02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3" r:id="rId4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5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07760DF-5AA2-4BD5-8883-1835F0A9983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39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40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EA4D8E-C44B-470F-8BEF-F6B92537DFE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5" r:id="rId4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94DA2EF-C5EE-4B1B-A411-55B552BF1B0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51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2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EB10A68-576E-4056-99C9-BB29A0700C4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9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8CB6FF7-1064-4944-8586-4B0B0669425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6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6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63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4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B745D42-E516-4585-84EE-A02E16E7C26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9" r:id="rId4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73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473C15F-C2C2-4472-AF1C-3DB70A78F3F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7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7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77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78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23D764-42A4-48C2-9A34-EF6B5C24574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1" r:id="rId4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83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AA7C712-5149-4D3C-8A1E-F0982D86A14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4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2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287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88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021CE9A-2C9D-4335-960D-854306D19DC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3" r:id="rId4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5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B5547C1-B029-4651-B170-C311327344E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7" r:id="rId2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9" r:id="rId2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871" r:id="rId2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3" r:id="rId2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5" r:id="rId2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7" r:id="rId2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9" r:id="rId2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1" r:id="rId2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</p:sldLayoutIdLst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5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8827A1E-24C5-491D-A2F7-6D62ECCFF1A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7" r:id="rId2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9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A6C327E-AC9A-4BD6-AE32-6277921E32D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3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353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54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2D4083B-98C5-427B-80B2-5E1B6FF046B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9" r:id="rId4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65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B72C918-1F9C-48B0-8F31-48FDC4E6B0C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3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369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0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232AF19-FD80-4B41-8268-C8A161D02C6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1" r:id="rId4"/>
  </p:sldLayoutIdLst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1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410DB97-574E-4877-B82E-3F141FAB08D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3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385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6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C010931-AF24-4ED6-A68D-B65E9FD5A30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3" r:id="rId4"/>
  </p:sldLayoutIdLst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7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AC217E5-0597-406A-B96C-7AEA06B2B87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01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02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813472-EBE4-40D1-93ED-ADD06A42A41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5" r:id="rId4"/>
  </p:sldLayoutIdLst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11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FDAF3AF-F475-4BAA-AE00-B8EAC1FF8DE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2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15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16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9B0A44A-FEA7-4395-BC81-C3D5E260E25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7" r:id="rId4"/>
  </p:sldLayoutIdLst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29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3090637-B9A8-44ED-ABB0-E45F733AA48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0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33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4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2A9314E-21F7-4CFC-A7A7-AA38E06C40D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5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9" r:id="rId4"/>
  </p:sldLayoutIdLst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7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5F1D06F-1F1B-4B9D-8D40-67A6F3FC36A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8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3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4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41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2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568995C-8AC4-4337-9547-16D6BF4728D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1" r:id="rId4"/>
  </p:sldLayoutIdLst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7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19DB960-FD31-4399-B189-20757D16B24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8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51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2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A2A75E3-DCD7-42C8-98E9-2B2B0632E3C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3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3" r:id="rId4"/>
  </p:sldLayoutIdLst>
</p:sldMaster>
</file>

<file path=ppt/slideMasters/slideMaster1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9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2B5C56A-CD28-4315-B459-77E219D8868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0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6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6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63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64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6B99F31-F635-4426-888B-9B1B2FBD371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5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39B4912-B857-4764-AF63-3E3E49134A4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68D5BC5-2789-45A2-9DA7-F3A465B4B07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1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479F08A-9E6C-4BF4-8A72-DEA4427CD62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75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6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2D1C703-4AEE-4970-BAAC-2CAEF7AAC47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7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7" r:id="rId4"/>
  </p:sldLayoutIdLst>
</p:sldMaster>
</file>

<file path=ppt/slideMasters/slideMaster1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85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8ED6413-6032-4304-81C4-FDB072E432E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89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0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478B485-3AAD-480C-B85B-AE0FAD9EA21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</p:sldLayoutIdLst>
</p:sldMaster>
</file>

<file path=ppt/slideMasters/slideMaster1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CustomShape 1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5" name="CustomShape 2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6AFCAF3-7040-42D3-91DE-B4F2556F5AF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6" name="CustomShape 3"/>
          <p:cNvSpPr/>
          <p:nvPr/>
        </p:nvSpPr>
        <p:spPr>
          <a:xfrm>
            <a:off x="912240" y="1268280"/>
            <a:ext cx="91976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1640" cy="551520"/>
          </a:xfrm>
          <a:prstGeom prst="rect">
            <a:avLst/>
          </a:prstGeom>
          <a:ln w="0">
            <a:noFill/>
          </a:ln>
        </p:spPr>
      </p:pic>
      <p:pic>
        <p:nvPicPr>
          <p:cNvPr id="14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7480" cy="503640"/>
          </a:xfrm>
          <a:prstGeom prst="rect">
            <a:avLst/>
          </a:prstGeom>
          <a:ln w="0">
            <a:noFill/>
          </a:ln>
        </p:spPr>
      </p:pic>
      <p:sp>
        <p:nvSpPr>
          <p:cNvPr id="1499" name="CustomShape 4"/>
          <p:cNvSpPr/>
          <p:nvPr/>
        </p:nvSpPr>
        <p:spPr>
          <a:xfrm>
            <a:off x="11444760" y="0"/>
            <a:ext cx="730800" cy="6839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0" name="CustomShape 5"/>
          <p:cNvSpPr/>
          <p:nvPr/>
        </p:nvSpPr>
        <p:spPr>
          <a:xfrm>
            <a:off x="11438640" y="6453360"/>
            <a:ext cx="747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DCF3C12-8F0D-4B94-BAA5-DE12266B884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1" name="CustomShape 6"/>
          <p:cNvSpPr/>
          <p:nvPr/>
        </p:nvSpPr>
        <p:spPr>
          <a:xfrm>
            <a:off x="0" y="6642720"/>
            <a:ext cx="121662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1" r:id="rId4"/>
  </p:sldLayoutIdLst>
</p:sldMaster>
</file>

<file path=ppt/slideMasters/slideMaster1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3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DB5F598-0333-486C-8E79-2B54C590994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07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08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9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3" r:id="rId4"/>
  </p:sldLayoutIdLst>
</p:sldMaster>
</file>

<file path=ppt/slideMasters/slideMaster1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19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DC5BB4B-8CDE-4B7E-AE9C-3170F352493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0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23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4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25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5" r:id="rId4"/>
  </p:sldLayoutIdLst>
</p:sldMaster>
</file>

<file path=ppt/slideMasters/slideMaster1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5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8BE6D3C-1BA8-452F-B6A0-AC89341A630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39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0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1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7" r:id="rId4"/>
  </p:sldLayoutIdLst>
</p:sldMaster>
</file>

<file path=ppt/slideMasters/slideMaster1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1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866D897-351B-4753-9CD1-9BF6C64703C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55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6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7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9" r:id="rId4"/>
  </p:sldLayoutIdLst>
</p:sldMaster>
</file>

<file path=ppt/slideMasters/slideMaster1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65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7F24E72-416C-4903-A7B9-CD4CCF07950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6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69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0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71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1" r:id="rId4"/>
  </p:sldLayoutIdLst>
</p:sldMaster>
</file>

<file path=ppt/slideMasters/slideMaster1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83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7E78E57-3D55-40E2-B947-36CC674894A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4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87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8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89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3" r:id="rId4"/>
  </p:sldLayoutIdLst>
</p:sldMaster>
</file>

<file path=ppt/slideMasters/slideMaster1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1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F5174AF-4642-4861-BFBF-3DEFE3A284C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2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9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59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595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6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97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5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BF21313-3D8B-4D4F-BD9C-F6CFBE615E0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B29982E-6841-4FEA-B042-167F2D3FF00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1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4918696-69B4-4F0C-A8E5-765E0DE8F83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2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6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605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6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7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7" r:id="rId4"/>
  </p:sldLayoutIdLst>
</p:sldMaster>
</file>

<file path=ppt/slideMasters/slideMaster1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3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3653A21-96F6-4CD7-8CA3-ADC80FA5343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4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6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617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8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19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9" r:id="rId4"/>
  </p:sldLayoutIdLst>
</p:sldMaster>
</file>

<file path=ppt/slideMasters/slideMaster1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25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76CB59D-6075-4EB1-BF26-81BD2DF033A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6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6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629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30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31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1" r:id="rId4"/>
  </p:sldLayoutIdLst>
</p:sldMaster>
</file>

<file path=ppt/slideMasters/slideMaster1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39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9B10D87-3A4C-4189-BD7E-1D368C54C55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6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643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44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45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3" r:id="rId4"/>
  </p:sldLayoutIdLst>
</p:sldMaster>
</file>

<file path=ppt/slideMasters/slideMaster1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CustomShape 1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49" name="CustomShape 2"/>
          <p:cNvSpPr/>
          <p:nvPr/>
        </p:nvSpPr>
        <p:spPr>
          <a:xfrm>
            <a:off x="11438640" y="6453360"/>
            <a:ext cx="73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16D5F98-065A-4364-8CA2-60368A8788A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720" cy="543600"/>
          </a:xfrm>
          <a:prstGeom prst="rect">
            <a:avLst/>
          </a:prstGeom>
          <a:ln w="0">
            <a:noFill/>
          </a:ln>
        </p:spPr>
      </p:pic>
      <p:pic>
        <p:nvPicPr>
          <p:cNvPr id="16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560" cy="495720"/>
          </a:xfrm>
          <a:prstGeom prst="rect">
            <a:avLst/>
          </a:prstGeom>
          <a:ln w="0">
            <a:noFill/>
          </a:ln>
        </p:spPr>
      </p:pic>
      <p:sp>
        <p:nvSpPr>
          <p:cNvPr id="1653" name="CustomShape 4"/>
          <p:cNvSpPr/>
          <p:nvPr/>
        </p:nvSpPr>
        <p:spPr>
          <a:xfrm>
            <a:off x="912240" y="1268280"/>
            <a:ext cx="91897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4" name="CustomShape 5"/>
          <p:cNvSpPr/>
          <p:nvPr/>
        </p:nvSpPr>
        <p:spPr>
          <a:xfrm>
            <a:off x="11444760" y="0"/>
            <a:ext cx="722880" cy="6831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5" name="CustomShape 6"/>
          <p:cNvSpPr/>
          <p:nvPr/>
        </p:nvSpPr>
        <p:spPr>
          <a:xfrm>
            <a:off x="0" y="6642720"/>
            <a:ext cx="12165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EC64752-CD65-4421-9FDE-2049DE7825D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C1302F2-0330-46A4-BADA-47823097271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EE2F470-3B05-43D5-BD32-BA3BD22465B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54A59AA-77A3-4C0E-A0B9-9AA23AF36FB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33872E5-C61C-410D-A25C-2F5FED343E8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E0511D2-6831-4347-AD97-CAD2B1AA988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560D755-0B6B-471E-A8EC-13243CB7EF2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D28450-F55E-46E6-9AB1-A8141E09905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EF37EA-9F8E-4508-84E9-30FE0F5B712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1851E2-9164-4A14-BE29-884047AF8BD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8F4807E-F3FF-420D-AD9C-12C0BFB1892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1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3A64393-FDAF-4CFE-8312-EE1D20D9EF6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A0AD712-47A2-4E66-9B96-1A7EC04278C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B5FDC2-9ECA-42E1-AC82-1C2907BF8C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6506EA5-EA58-4789-A787-09F3371EA5D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E69D0EA-6A3E-4AA6-A0D4-63D47CD5378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70D7F58-CEF8-47FC-835F-1FDDA648DE7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EF9FA85-01E5-4A35-B179-F4CC29444E7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29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3CA999C-1DD3-441A-A2CB-90DDD232800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72ED889-62C6-42D4-94FF-64E91B2BE1D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3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305" name="CustomShape 4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10CB90A-C4C1-42A1-AE9B-650BB5FAB54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BC07290-0228-4F4D-91E9-77B1C3CB3D0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37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298B5E9-259C-4752-B42F-42A6DA4B496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3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DF48FFC-3C45-47C9-97FE-5F735B33CE9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3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39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95AE93A-9683-4E72-BEB3-B5BD3C8B748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1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1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4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5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199F0FB-B294-4629-9AA2-6245BD43F7C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F7CE19C-A160-41D9-9E33-7BADEA5F987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025C29B-9749-4EB6-A5AC-CDFB16AB059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43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5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4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EF3CC9-2A82-47EC-AFBA-FC6C2E6639E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6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3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4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8E6D3DD-A11B-4AAD-B9B5-11C10CEDAED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1DB7FD1-A9DE-464F-B9EA-BAF525866F9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7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4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9BB9922-2C0D-4F24-B3D7-E8FB7A3997D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4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491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2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3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192BB2-58B7-46B5-B9D2-F619027577F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5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503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4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5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4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EA7B917-1423-4497-8141-25C0D01ECFE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51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51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4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6976B05-E6BA-40F6-8631-43C3D47337F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5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52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4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3325D9D-52C6-409B-AAFC-9AFB8962771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5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7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748EB58-7542-4B8B-AE93-3DD814B934C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E978E4-B7BF-4882-9147-A4D814DDADA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5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551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3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4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3403C93-97FC-44FE-86F0-AA3D87F1098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5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567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4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E2CD527-A527-4CE7-B088-D602AF7F74D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5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583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4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5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4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BAC3D30-2D0C-4947-A018-0773E5B00B1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5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8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9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2DE96A2-D575-4514-905A-D297224456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15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6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17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4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FCFAF70-6FDA-4A48-A57F-C82B4589AB0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23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5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4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561FB13-C082-49C6-BEC2-658EF448224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3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4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DD8D14C-D09C-4FB2-97EE-FF75299C136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43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4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4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8BB4637-486C-4A89-B5D4-11114B43818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55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7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4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65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2B80637-6042-46C2-A871-DEC4A6B68C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69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B4D6AFA-2A48-443E-9DF3-016E6998612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8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FE17ADA-4D45-45CB-BFE6-B3FFD31C6CD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6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679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0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1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4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2A36941-5B56-4E52-896E-7AD9E9CF8B1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6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687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8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9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4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C233340-67BF-4B86-A055-DF3CE865523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03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05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4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479F34D-C673-4A80-826E-6FD414ECEFB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1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19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0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1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4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31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6D21552-FA49-43B6-959E-0BC573EE28A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35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6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37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4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EED8334-D69B-4C65-9BC2-FA215F8E74F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4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4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49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0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1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4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20885BE-79B6-4367-8CB7-DB9D2FDA81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67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8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69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1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A2FB5E9-F29B-451A-AE4F-427D28BBAAD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75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6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7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4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0685119-B250-4F76-8CB1-2DF74DA40B1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83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4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85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4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91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56003F6-7E7B-4D92-BBE2-B0B768DDEEC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9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79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795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6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97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34CFB2B-A8CD-4BBC-8443-DEAC0635C97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23FE0F-0063-48F6-9311-E31B6C898FB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8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807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8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09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4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7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669319C-4AE5-4C00-B8AE-7F6D54FA34F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8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821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2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23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4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B0EC0DD-A35C-4029-B5C9-2034A5539FB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8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831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4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1469610-51BB-4BAB-82E7-1F849A2CF9B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8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83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75912AA-1CF4-48B0-ADEB-F6D31DD3841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8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855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6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57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4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67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E0EA40-BF15-4A8F-AC16-4B049A3B72B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6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87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871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2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3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4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8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0D30B30-0E5C-4335-9861-3B6227573B7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8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88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4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37064EE-F173-4BCC-AC2D-55502BBD04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01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2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03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4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1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678683F-4867-4E64-8D43-2F69EE9A363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1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4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2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1A71E18-9930-4BAF-A2D5-482053903BE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2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2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182889C-0A99-4D9F-BAA2-53741A47D6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B73B0EF-2B81-4ADE-8A5C-20C9990D8FC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35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6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7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4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FA23454-0737-4B0A-9D59-F261C380332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47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8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9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9" r:id="rId4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5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E5185D-9B06-4EAC-8B89-C3CF5D2D3EA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59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0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61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1" r:id="rId4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69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801F8FA-A0D0-4AB0-ADCE-6690006E41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73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4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75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3" r:id="rId4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79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3CB3FF8-E84F-484A-8115-825309ACA06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9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983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4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5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5" r:id="rId4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7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40005CE-ADCE-40ED-AA3A-FA20382DB1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99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991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2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3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7" r:id="rId4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3C66904-BAF6-4121-A3D9-1BD240FC1C4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07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08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9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9" r:id="rId4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19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F4B9244-E5AF-482E-A1FB-FDAAAD1AE67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2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2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23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4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5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1" r:id="rId4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35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8BA6994-E787-42EE-9087-87A1A7ED7BB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3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3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39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3" r:id="rId4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60A2579-F1BE-4DC4-A1BB-1905F805036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5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5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53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4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5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5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1438640" y="6453360"/>
            <a:ext cx="73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398D5A-472A-4250-BD09-56C47FC6A53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1560" cy="541440"/>
          </a:xfrm>
          <a:prstGeom prst="rect">
            <a:avLst/>
          </a:prstGeom>
          <a:ln w="0">
            <a:noFill/>
          </a:ln>
        </p:spPr>
      </p:pic>
      <p:pic>
        <p:nvPicPr>
          <p:cNvPr id="1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7400" cy="49356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912240" y="1268280"/>
            <a:ext cx="9187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11444760" y="0"/>
            <a:ext cx="720720" cy="6829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9002CD0-84B4-4B83-BFAF-8405C09B513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6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7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71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2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3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7" r:id="rId4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5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CCD501A-F7B3-4594-8B97-4B57C5E89EF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79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1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9" r:id="rId4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3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A278AD9-B583-4849-9E8F-2140C29534A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87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8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9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95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D1ABD4B-5F0D-453E-B4D7-5FFB7FB7424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0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099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00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01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3" r:id="rId4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07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53873AA-D991-4D94-ADC2-5F21D1C4652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111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2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3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5" r:id="rId4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1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8A2B493-5F25-4E0D-9FA1-0D057E336CB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2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12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125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6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7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7" r:id="rId4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CustomShape 1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1" name="CustomShape 2"/>
          <p:cNvSpPr/>
          <p:nvPr/>
        </p:nvSpPr>
        <p:spPr>
          <a:xfrm>
            <a:off x="11438640" y="6453360"/>
            <a:ext cx="73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59E50BC-8AA0-4C6E-A4ED-315FD606FB5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CustomShape 3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400" cy="539280"/>
          </a:xfrm>
          <a:prstGeom prst="rect">
            <a:avLst/>
          </a:prstGeom>
          <a:ln w="0">
            <a:noFill/>
          </a:ln>
        </p:spPr>
      </p:pic>
      <p:pic>
        <p:nvPicPr>
          <p:cNvPr id="1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240" cy="491400"/>
          </a:xfrm>
          <a:prstGeom prst="rect">
            <a:avLst/>
          </a:prstGeom>
          <a:ln w="0">
            <a:noFill/>
          </a:ln>
        </p:spPr>
      </p:pic>
      <p:sp>
        <p:nvSpPr>
          <p:cNvPr id="1135" name="CustomShape 4"/>
          <p:cNvSpPr/>
          <p:nvPr/>
        </p:nvSpPr>
        <p:spPr>
          <a:xfrm>
            <a:off x="912240" y="1268280"/>
            <a:ext cx="918540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6" name="CustomShape 5"/>
          <p:cNvSpPr/>
          <p:nvPr/>
        </p:nvSpPr>
        <p:spPr>
          <a:xfrm>
            <a:off x="11444760" y="0"/>
            <a:ext cx="718560" cy="6827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7" name="CustomShape 6"/>
          <p:cNvSpPr/>
          <p:nvPr/>
        </p:nvSpPr>
        <p:spPr>
          <a:xfrm>
            <a:off x="0" y="6642720"/>
            <a:ext cx="12161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9" r:id="rId4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9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86FFB76-CC4B-469B-8CDC-76D51742393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143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4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936CAF8-089A-4AD9-B602-E04AA00D157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1" r:id="rId4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1EF8CE5-039C-430F-BB2A-75FDE43C46C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159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60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90B4540-C423-4867-A3BA-F65371552B8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1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3" r:id="rId4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879EE6F-38AD-4C3F-A99C-5B689998C44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912240" y="1268280"/>
            <a:ext cx="9195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120" cy="549000"/>
          </a:xfrm>
          <a:prstGeom prst="rect">
            <a:avLst/>
          </a:prstGeom>
          <a:ln w="0">
            <a:noFill/>
          </a:ln>
        </p:spPr>
      </p:pic>
      <p:pic>
        <p:nvPicPr>
          <p:cNvPr id="11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960" cy="501120"/>
          </a:xfrm>
          <a:prstGeom prst="rect">
            <a:avLst/>
          </a:prstGeom>
          <a:ln w="0">
            <a:noFill/>
          </a:ln>
        </p:spPr>
      </p:pic>
      <p:sp>
        <p:nvSpPr>
          <p:cNvPr id="1175" name="CustomShape 4"/>
          <p:cNvSpPr/>
          <p:nvPr/>
        </p:nvSpPr>
        <p:spPr>
          <a:xfrm>
            <a:off x="11444760" y="0"/>
            <a:ext cx="728280" cy="6837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6" name="CustomShape 5"/>
          <p:cNvSpPr/>
          <p:nvPr/>
        </p:nvSpPr>
        <p:spPr>
          <a:xfrm>
            <a:off x="11438640" y="6453360"/>
            <a:ext cx="745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6BE4EB7-71C8-4CB1-9D5B-3BD1700D7D1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CustomShape 6"/>
          <p:cNvSpPr/>
          <p:nvPr/>
        </p:nvSpPr>
        <p:spPr>
          <a:xfrm>
            <a:off x="0" y="6642720"/>
            <a:ext cx="1216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www.worldbank.org/en/topic/socialprotection/publication/exploring-universal-basic-income-a-guide-to-navigating-concepts-evidence-and-practices" TargetMode="External"/><Relationship Id="rId2" Type="http://schemas.openxmlformats.org/officeDocument/2006/relationships/slideLayout" Target="../slideLayouts/slideLayout4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1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1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slideLayout" Target="../slideLayouts/slideLayout1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CustomShape 1"/>
          <p:cNvSpPr/>
          <p:nvPr/>
        </p:nvSpPr>
        <p:spPr>
          <a:xfrm>
            <a:off x="527400" y="1412640"/>
            <a:ext cx="1034064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7" name="CustomShape 2"/>
          <p:cNvSpPr/>
          <p:nvPr/>
        </p:nvSpPr>
        <p:spPr>
          <a:xfrm>
            <a:off x="527400" y="2852640"/>
            <a:ext cx="10340640" cy="23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12: Summary and Outlook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CustomShape 7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3" name="CustomShape 82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4" name="CustomShape 8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5" name="CustomShape 84"/>
          <p:cNvSpPr/>
          <p:nvPr/>
        </p:nvSpPr>
        <p:spPr>
          <a:xfrm>
            <a:off x="335520" y="310896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CustomShape 23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7" name="CustomShape 2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8" name="CustomShape 25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9" name="CustomShape 26"/>
          <p:cNvSpPr/>
          <p:nvPr/>
        </p:nvSpPr>
        <p:spPr>
          <a:xfrm>
            <a:off x="263520" y="6492240"/>
            <a:ext cx="106113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0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4200" cy="4842360"/>
          </a:xfrm>
          <a:prstGeom prst="rect">
            <a:avLst/>
          </a:prstGeom>
          <a:ln w="0">
            <a:noFill/>
          </a:ln>
        </p:spPr>
      </p:pic>
      <p:sp>
        <p:nvSpPr>
          <p:cNvPr id="1691" name="CustomShape 2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CustomShape 28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3" name="CustomShape 30"/>
          <p:cNvSpPr/>
          <p:nvPr/>
        </p:nvSpPr>
        <p:spPr>
          <a:xfrm>
            <a:off x="335520" y="1268280"/>
            <a:ext cx="1073916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4" name="CustomShape 31"/>
          <p:cNvSpPr/>
          <p:nvPr/>
        </p:nvSpPr>
        <p:spPr>
          <a:xfrm>
            <a:off x="4206240" y="721800"/>
            <a:ext cx="10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5" name="CustomShape 32"/>
          <p:cNvSpPr/>
          <p:nvPr/>
        </p:nvSpPr>
        <p:spPr>
          <a:xfrm>
            <a:off x="2377440" y="3056040"/>
            <a:ext cx="6666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6" name="CustomShape 33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7" name="CustomShape 3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CustomShape 35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9" name="CustomShape 36"/>
          <p:cNvSpPr/>
          <p:nvPr/>
        </p:nvSpPr>
        <p:spPr>
          <a:xfrm>
            <a:off x="263520" y="6411600"/>
            <a:ext cx="108712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0" name="Grafik 3_ 2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8480" cy="3009960"/>
          </a:xfrm>
          <a:prstGeom prst="rect">
            <a:avLst/>
          </a:prstGeom>
          <a:ln w="0">
            <a:noFill/>
          </a:ln>
        </p:spPr>
      </p:pic>
      <p:pic>
        <p:nvPicPr>
          <p:cNvPr id="1701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0800" cy="3633840"/>
          </a:xfrm>
          <a:prstGeom prst="rect">
            <a:avLst/>
          </a:prstGeom>
          <a:ln w="0">
            <a:noFill/>
          </a:ln>
        </p:spPr>
      </p:pic>
      <p:sp>
        <p:nvSpPr>
          <p:cNvPr id="1702" name="CustomShape 37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CustomShape 3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04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0920" cy="4768200"/>
          </a:xfrm>
          <a:prstGeom prst="rect">
            <a:avLst/>
          </a:prstGeom>
          <a:ln w="0">
            <a:noFill/>
          </a:ln>
        </p:spPr>
      </p:pic>
      <p:sp>
        <p:nvSpPr>
          <p:cNvPr id="1705" name="CustomShape 39"/>
          <p:cNvSpPr/>
          <p:nvPr/>
        </p:nvSpPr>
        <p:spPr>
          <a:xfrm>
            <a:off x="263520" y="6411600"/>
            <a:ext cx="777060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CustomShape 40"/>
          <p:cNvSpPr/>
          <p:nvPr/>
        </p:nvSpPr>
        <p:spPr>
          <a:xfrm>
            <a:off x="6858000" y="1554480"/>
            <a:ext cx="3736800" cy="29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" name="CustomShape 41"/>
          <p:cNvSpPr/>
          <p:nvPr/>
        </p:nvSpPr>
        <p:spPr>
          <a:xfrm>
            <a:off x="7498080" y="4023360"/>
            <a:ext cx="3736800" cy="29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CustomShape 42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9" name="CustomShape 4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44"/>
          <p:cNvSpPr/>
          <p:nvPr/>
        </p:nvSpPr>
        <p:spPr>
          <a:xfrm>
            <a:off x="335520" y="1268280"/>
            <a:ext cx="10738800" cy="50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1" name="CustomShape 45"/>
          <p:cNvSpPr/>
          <p:nvPr/>
        </p:nvSpPr>
        <p:spPr>
          <a:xfrm>
            <a:off x="4206240" y="721800"/>
            <a:ext cx="10854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2" name="CustomShape 46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3" name="CustomShape 47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CustomShape 48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5" name="CustomShape 49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6" name="CustomShape 50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7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2920" cy="41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CustomShape 5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9" name="CustomShape 5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0" name="CustomShape 53"/>
          <p:cNvSpPr/>
          <p:nvPr/>
        </p:nvSpPr>
        <p:spPr>
          <a:xfrm>
            <a:off x="274320" y="6447960"/>
            <a:ext cx="11147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1" name="CustomShape 54"/>
          <p:cNvSpPr/>
          <p:nvPr/>
        </p:nvSpPr>
        <p:spPr>
          <a:xfrm>
            <a:off x="0" y="6055560"/>
            <a:ext cx="114253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2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7800" cy="41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CustomShape 55"/>
          <p:cNvSpPr/>
          <p:nvPr/>
        </p:nvSpPr>
        <p:spPr>
          <a:xfrm>
            <a:off x="263520" y="6411600"/>
            <a:ext cx="64652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4" name="CustomShape 56"/>
          <p:cNvSpPr/>
          <p:nvPr/>
        </p:nvSpPr>
        <p:spPr>
          <a:xfrm>
            <a:off x="7866360" y="1459440"/>
            <a:ext cx="3206880" cy="4665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25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2440" cy="2717280"/>
          </a:xfrm>
          <a:prstGeom prst="rect">
            <a:avLst/>
          </a:prstGeom>
          <a:ln w="0">
            <a:noFill/>
          </a:ln>
        </p:spPr>
      </p:pic>
      <p:sp>
        <p:nvSpPr>
          <p:cNvPr id="1726" name="CustomShape 57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7" name="CustomShape 58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CustomShape 65"/>
          <p:cNvSpPr/>
          <p:nvPr/>
        </p:nvSpPr>
        <p:spPr>
          <a:xfrm>
            <a:off x="263520" y="6411600"/>
            <a:ext cx="104248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9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7800" cy="6616800"/>
          </a:xfrm>
          <a:prstGeom prst="rect">
            <a:avLst/>
          </a:prstGeom>
          <a:ln w="0">
            <a:noFill/>
          </a:ln>
        </p:spPr>
      </p:pic>
      <p:sp>
        <p:nvSpPr>
          <p:cNvPr id="1730" name="CustomShape 66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1" name="CustomShape 67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CustomShape 1"/>
          <p:cNvSpPr/>
          <p:nvPr/>
        </p:nvSpPr>
        <p:spPr>
          <a:xfrm>
            <a:off x="335520" y="764640"/>
            <a:ext cx="1072476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9" name="CustomShape 2"/>
          <p:cNvSpPr/>
          <p:nvPr/>
        </p:nvSpPr>
        <p:spPr>
          <a:xfrm>
            <a:off x="335520" y="1268280"/>
            <a:ext cx="10724760" cy="50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6800" cy="5153040"/>
          </a:xfrm>
          <a:prstGeom prst="rect">
            <a:avLst/>
          </a:prstGeom>
          <a:ln w="0">
            <a:noFill/>
          </a:ln>
        </p:spPr>
      </p:pic>
      <p:sp>
        <p:nvSpPr>
          <p:cNvPr id="1733" name="CustomShape 79"/>
          <p:cNvSpPr/>
          <p:nvPr/>
        </p:nvSpPr>
        <p:spPr>
          <a:xfrm>
            <a:off x="263520" y="6411600"/>
            <a:ext cx="64623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4" name="CustomShape 80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" name="CustomShape 81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CustomShape 85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7" name="CustomShape 86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CustomShape 87"/>
          <p:cNvSpPr/>
          <p:nvPr/>
        </p:nvSpPr>
        <p:spPr>
          <a:xfrm>
            <a:off x="263520" y="6411600"/>
            <a:ext cx="97876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9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2720" cy="491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CustomShape 88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1" name="CustomShape 89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2" name="CustomShape 90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3" name="CustomShape 91"/>
          <p:cNvSpPr/>
          <p:nvPr/>
        </p:nvSpPr>
        <p:spPr>
          <a:xfrm>
            <a:off x="263520" y="6411600"/>
            <a:ext cx="97876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CustomShape 92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5" name="CustomShape 93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6" name="CustomShape 94"/>
          <p:cNvSpPr/>
          <p:nvPr/>
        </p:nvSpPr>
        <p:spPr>
          <a:xfrm>
            <a:off x="432720" y="1148040"/>
            <a:ext cx="1033488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CustomShape 95"/>
          <p:cNvSpPr/>
          <p:nvPr/>
        </p:nvSpPr>
        <p:spPr>
          <a:xfrm>
            <a:off x="263520" y="6411600"/>
            <a:ext cx="97876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CustomShape 96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9" name="CustomShape 97"/>
          <p:cNvSpPr/>
          <p:nvPr/>
        </p:nvSpPr>
        <p:spPr>
          <a:xfrm>
            <a:off x="432720" y="1148040"/>
            <a:ext cx="1034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" name="CustomShape 98"/>
          <p:cNvSpPr/>
          <p:nvPr/>
        </p:nvSpPr>
        <p:spPr>
          <a:xfrm>
            <a:off x="263520" y="6492240"/>
            <a:ext cx="107859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1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899640" cy="50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CustomShape 242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3" name="CustomShape 6"/>
          <p:cNvSpPr/>
          <p:nvPr/>
        </p:nvSpPr>
        <p:spPr>
          <a:xfrm>
            <a:off x="335520" y="1268280"/>
            <a:ext cx="10726200" cy="50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4" name="CustomShape 7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5" name="CustomShape 8"/>
          <p:cNvSpPr/>
          <p:nvPr/>
        </p:nvSpPr>
        <p:spPr>
          <a:xfrm>
            <a:off x="264600" y="6300000"/>
            <a:ext cx="1107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" name="CustomShape 9"/>
          <p:cNvSpPr/>
          <p:nvPr/>
        </p:nvSpPr>
        <p:spPr>
          <a:xfrm>
            <a:off x="284400" y="2078640"/>
            <a:ext cx="11051640" cy="99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7" name=""/>
          <p:cNvSpPr/>
          <p:nvPr/>
        </p:nvSpPr>
        <p:spPr>
          <a:xfrm>
            <a:off x="540000" y="2078640"/>
            <a:ext cx="106160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8" name=""/>
          <p:cNvSpPr/>
          <p:nvPr/>
        </p:nvSpPr>
        <p:spPr>
          <a:xfrm>
            <a:off x="360000" y="3780000"/>
            <a:ext cx="106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CustomShape 10"/>
          <p:cNvSpPr/>
          <p:nvPr/>
        </p:nvSpPr>
        <p:spPr>
          <a:xfrm>
            <a:off x="284400" y="3679920"/>
            <a:ext cx="11051640" cy="117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CustomShape 29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1" name="CustomShape 3"/>
          <p:cNvSpPr/>
          <p:nvPr/>
        </p:nvSpPr>
        <p:spPr>
          <a:xfrm>
            <a:off x="335520" y="1268280"/>
            <a:ext cx="10726200" cy="50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2" name="CustomShape 4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3" name="CustomShape 5"/>
          <p:cNvSpPr/>
          <p:nvPr/>
        </p:nvSpPr>
        <p:spPr>
          <a:xfrm>
            <a:off x="264600" y="6300000"/>
            <a:ext cx="1107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4" name="CustomShape 11"/>
          <p:cNvSpPr/>
          <p:nvPr/>
        </p:nvSpPr>
        <p:spPr>
          <a:xfrm>
            <a:off x="284400" y="2078640"/>
            <a:ext cx="11051640" cy="99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5" name=""/>
          <p:cNvSpPr/>
          <p:nvPr/>
        </p:nvSpPr>
        <p:spPr>
          <a:xfrm>
            <a:off x="540000" y="2078640"/>
            <a:ext cx="106160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6" name=""/>
          <p:cNvSpPr/>
          <p:nvPr/>
        </p:nvSpPr>
        <p:spPr>
          <a:xfrm>
            <a:off x="360000" y="3780000"/>
            <a:ext cx="106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7" name="CustomShape 16"/>
          <p:cNvSpPr/>
          <p:nvPr/>
        </p:nvSpPr>
        <p:spPr>
          <a:xfrm>
            <a:off x="284400" y="3679920"/>
            <a:ext cx="11051640" cy="1176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8" name=""/>
          <p:cNvSpPr/>
          <p:nvPr/>
        </p:nvSpPr>
        <p:spPr>
          <a:xfrm>
            <a:off x="3500640" y="5400000"/>
            <a:ext cx="4955400" cy="6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All you need is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CustomShape 68"/>
          <p:cNvSpPr/>
          <p:nvPr/>
        </p:nvSpPr>
        <p:spPr>
          <a:xfrm>
            <a:off x="335520" y="764640"/>
            <a:ext cx="1072620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0" name="CustomShape 72"/>
          <p:cNvSpPr/>
          <p:nvPr/>
        </p:nvSpPr>
        <p:spPr>
          <a:xfrm>
            <a:off x="335520" y="1268280"/>
            <a:ext cx="10726200" cy="19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transfer that is provided universally, unconditionally, and in cash” – World Bank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Basic Income is a periodic cash payment unconditionally delivered to all on an individual basis, without means-test or work requirement.” - Basic Income Earth Network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1" name="CustomShape 73"/>
          <p:cNvSpPr/>
          <p:nvPr/>
        </p:nvSpPr>
        <p:spPr>
          <a:xfrm>
            <a:off x="432720" y="1148040"/>
            <a:ext cx="10331640" cy="4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Universal Basic Income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2" name="CustomShape 74"/>
          <p:cNvSpPr/>
          <p:nvPr/>
        </p:nvSpPr>
        <p:spPr>
          <a:xfrm>
            <a:off x="201240" y="2160000"/>
            <a:ext cx="10776960" cy="718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3" name="CustomShape 75"/>
          <p:cNvSpPr/>
          <p:nvPr/>
        </p:nvSpPr>
        <p:spPr>
          <a:xfrm>
            <a:off x="264600" y="6300000"/>
            <a:ext cx="110714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1.) The World Bank (2020) – Exploring Universal Basic Income : A Guide to Navigating Concepts, Evidence, and Practices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2.) BIEN (Basic Income Earth Network) – https://basicincome.org/about-basic-income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4" name="CustomShape 76"/>
          <p:cNvSpPr/>
          <p:nvPr/>
        </p:nvSpPr>
        <p:spPr>
          <a:xfrm>
            <a:off x="252000" y="4140000"/>
            <a:ext cx="10726200" cy="19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Periodic → Paid at regular intervals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Cash payment → Paid in an appropriate medium of exchange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→ Paid on an individual basis (e.g., not to households)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Universal → Paid to everyone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Unconditional → Paid without means test and without a requirement to work or to demonstrate willingness-to-work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5" name="CustomShape 77"/>
          <p:cNvSpPr/>
          <p:nvPr/>
        </p:nvSpPr>
        <p:spPr>
          <a:xfrm>
            <a:off x="201240" y="3060000"/>
            <a:ext cx="10776960" cy="898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CustomShape 103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CustomShape 104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CustomShape 191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 → It’s time to Act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CustomShape 192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CustomShape 12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CustomShape 13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CustomShape 107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CustomShape 108"/>
          <p:cNvSpPr/>
          <p:nvPr/>
        </p:nvSpPr>
        <p:spPr>
          <a:xfrm>
            <a:off x="335520" y="1268280"/>
            <a:ext cx="10630080" cy="50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2" name="CustomShape 109"/>
          <p:cNvSpPr/>
          <p:nvPr/>
        </p:nvSpPr>
        <p:spPr>
          <a:xfrm>
            <a:off x="457200" y="2468880"/>
            <a:ext cx="10508400" cy="2646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3" name="CustomShape 110"/>
          <p:cNvSpPr/>
          <p:nvPr/>
        </p:nvSpPr>
        <p:spPr>
          <a:xfrm>
            <a:off x="263520" y="6411600"/>
            <a:ext cx="8966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4" name="CustomShape 111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CustomShape 105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CustomShape 106"/>
          <p:cNvSpPr/>
          <p:nvPr/>
        </p:nvSpPr>
        <p:spPr>
          <a:xfrm>
            <a:off x="263520" y="6492240"/>
            <a:ext cx="107859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7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899640" cy="50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CustomShape 112"/>
          <p:cNvSpPr/>
          <p:nvPr/>
        </p:nvSpPr>
        <p:spPr>
          <a:xfrm>
            <a:off x="335520" y="1268640"/>
            <a:ext cx="10737720" cy="5025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9" name="CustomShape 113"/>
          <p:cNvSpPr/>
          <p:nvPr/>
        </p:nvSpPr>
        <p:spPr>
          <a:xfrm>
            <a:off x="3526920" y="2859120"/>
            <a:ext cx="4340520" cy="1868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0" name="CustomShape 114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1" name="CustomShape 115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CustomShape 116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3" name="CustomShape 117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CustomShape 118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95" name="" descr=""/>
          <p:cNvPicPr/>
          <p:nvPr/>
        </p:nvPicPr>
        <p:blipFill>
          <a:blip r:embed="rId1"/>
          <a:stretch/>
        </p:blipFill>
        <p:spPr>
          <a:xfrm>
            <a:off x="91440" y="3137400"/>
            <a:ext cx="5626800" cy="3161880"/>
          </a:xfrm>
          <a:prstGeom prst="rect">
            <a:avLst/>
          </a:prstGeom>
          <a:ln w="0">
            <a:noFill/>
          </a:ln>
        </p:spPr>
      </p:pic>
      <p:sp>
        <p:nvSpPr>
          <p:cNvPr id="1796" name="CustomShape 119"/>
          <p:cNvSpPr/>
          <p:nvPr/>
        </p:nvSpPr>
        <p:spPr>
          <a:xfrm>
            <a:off x="274320" y="6400800"/>
            <a:ext cx="107906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7" name="" descr=""/>
          <p:cNvPicPr/>
          <p:nvPr/>
        </p:nvPicPr>
        <p:blipFill>
          <a:blip r:embed="rId2"/>
          <a:stretch/>
        </p:blipFill>
        <p:spPr>
          <a:xfrm>
            <a:off x="3240000" y="1980000"/>
            <a:ext cx="8278920" cy="12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CustomShape 120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9" name="CustomShape 121"/>
          <p:cNvSpPr/>
          <p:nvPr/>
        </p:nvSpPr>
        <p:spPr>
          <a:xfrm>
            <a:off x="335520" y="1268280"/>
            <a:ext cx="1062972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have consumed the product/service?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way, thereby avoiding trash?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(not only carbon) as much as possible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0" name="CustomShape 122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1" name="CustomShape 12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CustomShape 124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3" name="CustomShape 125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4" name="CustomShape 126"/>
          <p:cNvSpPr/>
          <p:nvPr/>
        </p:nvSpPr>
        <p:spPr>
          <a:xfrm>
            <a:off x="274320" y="6492240"/>
            <a:ext cx="105210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5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200" cy="2689920"/>
          </a:xfrm>
          <a:prstGeom prst="rect">
            <a:avLst/>
          </a:prstGeom>
          <a:ln w="0">
            <a:noFill/>
          </a:ln>
        </p:spPr>
      </p:pic>
      <p:sp>
        <p:nvSpPr>
          <p:cNvPr id="1806" name="CustomShape 127"/>
          <p:cNvSpPr/>
          <p:nvPr/>
        </p:nvSpPr>
        <p:spPr>
          <a:xfrm>
            <a:off x="5577840" y="3840480"/>
            <a:ext cx="580680" cy="257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07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59680" cy="2964960"/>
          </a:xfrm>
          <a:prstGeom prst="rect">
            <a:avLst/>
          </a:prstGeom>
          <a:ln w="0">
            <a:noFill/>
          </a:ln>
        </p:spPr>
      </p:pic>
      <p:pic>
        <p:nvPicPr>
          <p:cNvPr id="1808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9400" cy="26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CustomShape 128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0" name="CustomShape 129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1" name="CustomShape 130"/>
          <p:cNvSpPr/>
          <p:nvPr/>
        </p:nvSpPr>
        <p:spPr>
          <a:xfrm>
            <a:off x="274320" y="6492240"/>
            <a:ext cx="105210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2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200" cy="2689920"/>
          </a:xfrm>
          <a:prstGeom prst="rect">
            <a:avLst/>
          </a:prstGeom>
          <a:ln w="0">
            <a:noFill/>
          </a:ln>
        </p:spPr>
      </p:pic>
      <p:sp>
        <p:nvSpPr>
          <p:cNvPr id="1813" name="CustomShape 131"/>
          <p:cNvSpPr/>
          <p:nvPr/>
        </p:nvSpPr>
        <p:spPr>
          <a:xfrm>
            <a:off x="5577840" y="3840480"/>
            <a:ext cx="580680" cy="257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4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59680" cy="2964960"/>
          </a:xfrm>
          <a:prstGeom prst="rect">
            <a:avLst/>
          </a:prstGeom>
          <a:ln w="0">
            <a:noFill/>
          </a:ln>
        </p:spPr>
      </p:pic>
      <p:pic>
        <p:nvPicPr>
          <p:cNvPr id="1815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9400" cy="2685600"/>
          </a:xfrm>
          <a:prstGeom prst="rect">
            <a:avLst/>
          </a:prstGeom>
          <a:ln w="0">
            <a:noFill/>
          </a:ln>
        </p:spPr>
      </p:pic>
      <p:sp>
        <p:nvSpPr>
          <p:cNvPr id="1816" name="CustomShape 132"/>
          <p:cNvSpPr/>
          <p:nvPr/>
        </p:nvSpPr>
        <p:spPr>
          <a:xfrm rot="3283800">
            <a:off x="4968720" y="3426840"/>
            <a:ext cx="7613640" cy="2073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7" name="CustomShape 133"/>
          <p:cNvSpPr/>
          <p:nvPr/>
        </p:nvSpPr>
        <p:spPr>
          <a:xfrm rot="7602000">
            <a:off x="4957200" y="3450960"/>
            <a:ext cx="7613640" cy="2073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CustomShape 134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9" name="CustomShape 135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0" name="CustomShape 136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1" name="CustomShape 141"/>
          <p:cNvSpPr/>
          <p:nvPr/>
        </p:nvSpPr>
        <p:spPr>
          <a:xfrm>
            <a:off x="335520" y="310896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CustomShape 142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3" name="CustomShape 143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4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25" name="CustomShape 144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CustomShape 145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7" name="CustomShape 146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29" name="CustomShape 147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1600" cy="264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CustomShape 139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3" name="CustomShape 140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4" name="" descr=""/>
          <p:cNvPicPr/>
          <p:nvPr/>
        </p:nvPicPr>
        <p:blipFill>
          <a:blip r:embed="rId1"/>
          <a:stretch/>
        </p:blipFill>
        <p:spPr>
          <a:xfrm>
            <a:off x="2520000" y="1440000"/>
            <a:ext cx="6840000" cy="509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CustomShape 148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2" name="CustomShape 149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6960" cy="2923200"/>
          </a:xfrm>
          <a:prstGeom prst="rect">
            <a:avLst/>
          </a:prstGeom>
          <a:ln w="0">
            <a:noFill/>
          </a:ln>
        </p:spPr>
      </p:pic>
      <p:sp>
        <p:nvSpPr>
          <p:cNvPr id="1834" name="CustomShape 150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1600" cy="2648160"/>
          </a:xfrm>
          <a:prstGeom prst="rect">
            <a:avLst/>
          </a:prstGeom>
          <a:ln w="0">
            <a:noFill/>
          </a:ln>
        </p:spPr>
      </p:pic>
      <p:pic>
        <p:nvPicPr>
          <p:cNvPr id="1836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6880" cy="280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CustomShape 151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8" name="CustomShape 152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9" name="CustomShape 153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59480" cy="4843800"/>
          </a:xfrm>
          <a:prstGeom prst="rect">
            <a:avLst/>
          </a:prstGeom>
          <a:ln w="0">
            <a:noFill/>
          </a:ln>
        </p:spPr>
      </p:pic>
      <p:sp>
        <p:nvSpPr>
          <p:cNvPr id="1841" name="CustomShape 154"/>
          <p:cNvSpPr/>
          <p:nvPr/>
        </p:nvSpPr>
        <p:spPr>
          <a:xfrm>
            <a:off x="274320" y="6492240"/>
            <a:ext cx="105210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2" name="CustomShape 155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3" name="CustomShape 156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CustomShape 157"/>
          <p:cNvSpPr/>
          <p:nvPr/>
        </p:nvSpPr>
        <p:spPr>
          <a:xfrm>
            <a:off x="274320" y="6217920"/>
            <a:ext cx="105210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5" name="CustomShape 158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6" name="CustomShape 159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7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0600" cy="2790000"/>
          </a:xfrm>
          <a:prstGeom prst="rect">
            <a:avLst/>
          </a:prstGeom>
          <a:ln w="0">
            <a:noFill/>
          </a:ln>
        </p:spPr>
      </p:pic>
      <p:pic>
        <p:nvPicPr>
          <p:cNvPr id="1848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4840" cy="3514320"/>
          </a:xfrm>
          <a:prstGeom prst="rect">
            <a:avLst/>
          </a:prstGeom>
          <a:ln w="0">
            <a:noFill/>
          </a:ln>
        </p:spPr>
      </p:pic>
      <p:pic>
        <p:nvPicPr>
          <p:cNvPr id="1849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3920" cy="438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CustomShape 160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1" name="CustomShape 161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2" name="CustomShape 162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CustomShape 163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4" name="CustomShape 164"/>
          <p:cNvSpPr/>
          <p:nvPr/>
        </p:nvSpPr>
        <p:spPr>
          <a:xfrm>
            <a:off x="361080" y="3223800"/>
            <a:ext cx="10783440" cy="1161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5" name="CustomShape 165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6" name="CustomShape 166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CustomShape 174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8" name="CustomShape 175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9" name="CustomShape 176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CustomShape 177"/>
          <p:cNvSpPr/>
          <p:nvPr/>
        </p:nvSpPr>
        <p:spPr>
          <a:xfrm>
            <a:off x="428400" y="114804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1" name="CustomShape 178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2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7480" cy="4219560"/>
          </a:xfrm>
          <a:prstGeom prst="rect">
            <a:avLst/>
          </a:prstGeom>
          <a:ln w="0">
            <a:noFill/>
          </a:ln>
        </p:spPr>
      </p:pic>
      <p:sp>
        <p:nvSpPr>
          <p:cNvPr id="1863" name="CustomShape 179"/>
          <p:cNvSpPr/>
          <p:nvPr/>
        </p:nvSpPr>
        <p:spPr>
          <a:xfrm>
            <a:off x="9950040" y="907560"/>
            <a:ext cx="512280" cy="492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CustomShape 180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5" name="CustomShape 181"/>
          <p:cNvSpPr/>
          <p:nvPr/>
        </p:nvSpPr>
        <p:spPr>
          <a:xfrm>
            <a:off x="336240" y="1600920"/>
            <a:ext cx="10854720" cy="38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6" name="CustomShape 182"/>
          <p:cNvSpPr/>
          <p:nvPr/>
        </p:nvSpPr>
        <p:spPr>
          <a:xfrm>
            <a:off x="270720" y="6322680"/>
            <a:ext cx="1079172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7" name="CustomShape 183"/>
          <p:cNvSpPr/>
          <p:nvPr/>
        </p:nvSpPr>
        <p:spPr>
          <a:xfrm>
            <a:off x="3566160" y="3017520"/>
            <a:ext cx="5021280" cy="27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8" name="CustomShape 184"/>
          <p:cNvSpPr/>
          <p:nvPr/>
        </p:nvSpPr>
        <p:spPr>
          <a:xfrm>
            <a:off x="2743200" y="5760720"/>
            <a:ext cx="538704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9" name="CustomShape 185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0" name="CustomShape 186"/>
          <p:cNvSpPr/>
          <p:nvPr/>
        </p:nvSpPr>
        <p:spPr>
          <a:xfrm>
            <a:off x="9950040" y="907560"/>
            <a:ext cx="512280" cy="492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CustomShape 187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2" name="CustomShape 188"/>
          <p:cNvSpPr/>
          <p:nvPr/>
        </p:nvSpPr>
        <p:spPr>
          <a:xfrm>
            <a:off x="270720" y="6322680"/>
            <a:ext cx="1079172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3" name="CustomShape 189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4" name="CustomShape 190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CustomShape 14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6" name="CustomShape 15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7" name="" descr=""/>
          <p:cNvPicPr/>
          <p:nvPr/>
        </p:nvPicPr>
        <p:blipFill>
          <a:blip r:embed="rId1"/>
          <a:stretch/>
        </p:blipFill>
        <p:spPr>
          <a:xfrm>
            <a:off x="540000" y="2160000"/>
            <a:ext cx="10284120" cy="394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CustomShape 99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6" name="CustomShape 100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CustomShape 101"/>
          <p:cNvSpPr/>
          <p:nvPr/>
        </p:nvSpPr>
        <p:spPr>
          <a:xfrm>
            <a:off x="335520" y="764640"/>
            <a:ext cx="1072764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" name="CustomShape 102"/>
          <p:cNvSpPr/>
          <p:nvPr/>
        </p:nvSpPr>
        <p:spPr>
          <a:xfrm>
            <a:off x="335520" y="1268640"/>
            <a:ext cx="10817640" cy="50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CustomShape 1"/>
          <p:cNvSpPr/>
          <p:nvPr/>
        </p:nvSpPr>
        <p:spPr>
          <a:xfrm>
            <a:off x="335520" y="1268640"/>
            <a:ext cx="10724760" cy="50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Thanks!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0" name="CustomShape 2"/>
          <p:cNvSpPr/>
          <p:nvPr/>
        </p:nvSpPr>
        <p:spPr>
          <a:xfrm>
            <a:off x="335520" y="764640"/>
            <a:ext cx="1072476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CustomShape 17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9" name="CustomShape 18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0" name="" descr=""/>
          <p:cNvPicPr/>
          <p:nvPr/>
        </p:nvPicPr>
        <p:blipFill>
          <a:blip r:embed="rId1"/>
          <a:stretch/>
        </p:blipFill>
        <p:spPr>
          <a:xfrm>
            <a:off x="218880" y="3060000"/>
            <a:ext cx="9821160" cy="169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ustomShape 21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2" name="CustomShape 22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CustomShape 64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4" name="CustomShape 69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5" name="CustomShape 70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6" name="CustomShape 71"/>
          <p:cNvSpPr/>
          <p:nvPr/>
        </p:nvSpPr>
        <p:spPr>
          <a:xfrm>
            <a:off x="361080" y="329220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CustomShape 59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8" name="CustomShape 60"/>
          <p:cNvSpPr/>
          <p:nvPr/>
        </p:nvSpPr>
        <p:spPr>
          <a:xfrm>
            <a:off x="335520" y="1268280"/>
            <a:ext cx="10735920" cy="50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9" name="CustomShape 61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0" name="CustomShape 62"/>
          <p:cNvSpPr/>
          <p:nvPr/>
        </p:nvSpPr>
        <p:spPr>
          <a:xfrm>
            <a:off x="361080" y="3292200"/>
            <a:ext cx="10784880" cy="136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1" name="CustomShape 63"/>
          <p:cNvSpPr/>
          <p:nvPr/>
        </p:nvSpPr>
        <p:spPr>
          <a:xfrm>
            <a:off x="263520" y="6492240"/>
            <a:ext cx="107906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</TotalTime>
  <Application>LibreOffice/24.2.7.2$Linux_X86_64 LibreOffice_project/420$Build-2</Application>
  <AppVersion>15.0000</AppVersion>
  <Words>2965</Words>
  <Paragraphs>302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2025-02-05T13:00:08Z</dcterms:modified>
  <cp:revision>4032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56</vt:i4>
  </property>
</Properties>
</file>